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r Deshpande" userId="4204e8d5f53a231a" providerId="LiveId" clId="{499AFDB9-7E9B-41A2-96C2-5D2E0B9DF8CC}"/>
    <pc:docChg chg="undo custSel addSld modSld">
      <pc:chgData name="Kyler Deshpande" userId="4204e8d5f53a231a" providerId="LiveId" clId="{499AFDB9-7E9B-41A2-96C2-5D2E0B9DF8CC}" dt="2024-04-21T01:28:16.614" v="881" actId="14"/>
      <pc:docMkLst>
        <pc:docMk/>
      </pc:docMkLst>
      <pc:sldChg chg="modSp mod">
        <pc:chgData name="Kyler Deshpande" userId="4204e8d5f53a231a" providerId="LiveId" clId="{499AFDB9-7E9B-41A2-96C2-5D2E0B9DF8CC}" dt="2024-04-21T01:15:32.215" v="808" actId="6549"/>
        <pc:sldMkLst>
          <pc:docMk/>
          <pc:sldMk cId="2931637880" sldId="257"/>
        </pc:sldMkLst>
        <pc:spChg chg="mod">
          <ac:chgData name="Kyler Deshpande" userId="4204e8d5f53a231a" providerId="LiveId" clId="{499AFDB9-7E9B-41A2-96C2-5D2E0B9DF8CC}" dt="2024-04-21T01:15:32.215" v="808" actId="6549"/>
          <ac:spMkLst>
            <pc:docMk/>
            <pc:sldMk cId="2931637880" sldId="257"/>
            <ac:spMk id="3" creationId="{5EB5BF7F-700E-6C27-FE2C-CBDD2B1514DD}"/>
          </ac:spMkLst>
        </pc:spChg>
      </pc:sldChg>
      <pc:sldChg chg="addSp delSp modSp mod">
        <pc:chgData name="Kyler Deshpande" userId="4204e8d5f53a231a" providerId="LiveId" clId="{499AFDB9-7E9B-41A2-96C2-5D2E0B9DF8CC}" dt="2024-04-21T01:17:29.664" v="810" actId="20577"/>
        <pc:sldMkLst>
          <pc:docMk/>
          <pc:sldMk cId="2056616510" sldId="258"/>
        </pc:sldMkLst>
        <pc:spChg chg="mod">
          <ac:chgData name="Kyler Deshpande" userId="4204e8d5f53a231a" providerId="LiveId" clId="{499AFDB9-7E9B-41A2-96C2-5D2E0B9DF8CC}" dt="2024-04-21T01:17:29.664" v="810" actId="20577"/>
          <ac:spMkLst>
            <pc:docMk/>
            <pc:sldMk cId="2056616510" sldId="258"/>
            <ac:spMk id="2" creationId="{0B826465-D96A-8332-9BD6-97A7A3CAC35D}"/>
          </ac:spMkLst>
        </pc:spChg>
        <pc:spChg chg="mod ord">
          <ac:chgData name="Kyler Deshpande" userId="4204e8d5f53a231a" providerId="LiveId" clId="{499AFDB9-7E9B-41A2-96C2-5D2E0B9DF8CC}" dt="2024-04-21T01:00:03.562" v="72" actId="26606"/>
          <ac:spMkLst>
            <pc:docMk/>
            <pc:sldMk cId="2056616510" sldId="258"/>
            <ac:spMk id="4" creationId="{4EF38CEF-DDDD-7D70-7407-2E0047818F91}"/>
          </ac:spMkLst>
        </pc:spChg>
        <pc:spChg chg="add del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25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27" creationId="{6804CCDD-88C7-4B43-A381-F2D8DAF62BE3}"/>
          </ac:spMkLst>
        </pc:spChg>
        <pc:spChg chg="add del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29" creationId="{BBECEAC1-4BBC-4815-B44E-D9B231A3FC16}"/>
          </ac:spMkLst>
        </pc:spChg>
        <pc:spChg chg="add del">
          <ac:chgData name="Kyler Deshpande" userId="4204e8d5f53a231a" providerId="LiveId" clId="{499AFDB9-7E9B-41A2-96C2-5D2E0B9DF8CC}" dt="2024-04-21T00:59:52.156" v="68" actId="26606"/>
          <ac:spMkLst>
            <pc:docMk/>
            <pc:sldMk cId="2056616510" sldId="258"/>
            <ac:spMk id="34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0:59:52.156" v="68" actId="26606"/>
          <ac:spMkLst>
            <pc:docMk/>
            <pc:sldMk cId="2056616510" sldId="258"/>
            <ac:spMk id="36" creationId="{19C930AD-D4FC-482F-B9FE-D6AC10EBA425}"/>
          </ac:spMkLst>
        </pc:spChg>
        <pc:spChg chg="add del">
          <ac:chgData name="Kyler Deshpande" userId="4204e8d5f53a231a" providerId="LiveId" clId="{499AFDB9-7E9B-41A2-96C2-5D2E0B9DF8CC}" dt="2024-04-21T00:59:52.156" v="68" actId="26606"/>
          <ac:spMkLst>
            <pc:docMk/>
            <pc:sldMk cId="2056616510" sldId="258"/>
            <ac:spMk id="40" creationId="{535742DD-1B16-4E9D-B715-0D74B4574A68}"/>
          </ac:spMkLst>
        </pc:spChg>
        <pc:spChg chg="add del">
          <ac:chgData name="Kyler Deshpande" userId="4204e8d5f53a231a" providerId="LiveId" clId="{499AFDB9-7E9B-41A2-96C2-5D2E0B9DF8CC}" dt="2024-04-21T00:59:54.667" v="70" actId="26606"/>
          <ac:spMkLst>
            <pc:docMk/>
            <pc:sldMk cId="2056616510" sldId="258"/>
            <ac:spMk id="42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0:59:54.667" v="70" actId="26606"/>
          <ac:spMkLst>
            <pc:docMk/>
            <pc:sldMk cId="2056616510" sldId="258"/>
            <ac:spMk id="43" creationId="{1E9986A5-A7D1-4022-BAC0-885FB7A141AE}"/>
          </ac:spMkLst>
        </pc:spChg>
        <pc:spChg chg="add del">
          <ac:chgData name="Kyler Deshpande" userId="4204e8d5f53a231a" providerId="LiveId" clId="{499AFDB9-7E9B-41A2-96C2-5D2E0B9DF8CC}" dt="2024-04-21T00:59:54.667" v="70" actId="26606"/>
          <ac:spMkLst>
            <pc:docMk/>
            <pc:sldMk cId="2056616510" sldId="258"/>
            <ac:spMk id="45" creationId="{535742DD-1B16-4E9D-B715-0D74B4574A68}"/>
          </ac:spMkLst>
        </pc:spChg>
        <pc:spChg chg="add del">
          <ac:chgData name="Kyler Deshpande" userId="4204e8d5f53a231a" providerId="LiveId" clId="{499AFDB9-7E9B-41A2-96C2-5D2E0B9DF8CC}" dt="2024-04-21T01:00:03.562" v="72" actId="26606"/>
          <ac:spMkLst>
            <pc:docMk/>
            <pc:sldMk cId="2056616510" sldId="258"/>
            <ac:spMk id="47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1:00:03.562" v="72" actId="26606"/>
          <ac:spMkLst>
            <pc:docMk/>
            <pc:sldMk cId="2056616510" sldId="258"/>
            <ac:spMk id="48" creationId="{19C930AD-D4FC-482F-B9FE-D6AC10EBA425}"/>
          </ac:spMkLst>
        </pc:spChg>
        <pc:spChg chg="add del">
          <ac:chgData name="Kyler Deshpande" userId="4204e8d5f53a231a" providerId="LiveId" clId="{499AFDB9-7E9B-41A2-96C2-5D2E0B9DF8CC}" dt="2024-04-21T01:00:03.562" v="72" actId="26606"/>
          <ac:spMkLst>
            <pc:docMk/>
            <pc:sldMk cId="2056616510" sldId="258"/>
            <ac:spMk id="50" creationId="{535742DD-1B16-4E9D-B715-0D74B4574A68}"/>
          </ac:spMkLst>
        </pc:spChg>
        <pc:spChg chg="add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52" creationId="{EBDD1931-9E86-4402-9A68-33A2D9EFB198}"/>
          </ac:spMkLst>
        </pc:spChg>
        <pc:spChg chg="add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53" creationId="{6804CCDD-88C7-4B43-A381-F2D8DAF62BE3}"/>
          </ac:spMkLst>
        </pc:spChg>
        <pc:spChg chg="add">
          <ac:chgData name="Kyler Deshpande" userId="4204e8d5f53a231a" providerId="LiveId" clId="{499AFDB9-7E9B-41A2-96C2-5D2E0B9DF8CC}" dt="2024-04-21T01:00:03.576" v="73" actId="26606"/>
          <ac:spMkLst>
            <pc:docMk/>
            <pc:sldMk cId="2056616510" sldId="258"/>
            <ac:spMk id="54" creationId="{BBECEAC1-4BBC-4815-B44E-D9B231A3FC16}"/>
          </ac:spMkLst>
        </pc:spChg>
        <pc:picChg chg="mod ord">
          <ac:chgData name="Kyler Deshpande" userId="4204e8d5f53a231a" providerId="LiveId" clId="{499AFDB9-7E9B-41A2-96C2-5D2E0B9DF8CC}" dt="2024-04-21T01:00:03.562" v="72" actId="26606"/>
          <ac:picMkLst>
            <pc:docMk/>
            <pc:sldMk cId="2056616510" sldId="258"/>
            <ac:picMk id="9" creationId="{43625F43-B3FA-BB6E-1942-23364D668BED}"/>
          </ac:picMkLst>
        </pc:picChg>
        <pc:picChg chg="mod">
          <ac:chgData name="Kyler Deshpande" userId="4204e8d5f53a231a" providerId="LiveId" clId="{499AFDB9-7E9B-41A2-96C2-5D2E0B9DF8CC}" dt="2024-04-21T01:00:03.562" v="72" actId="26606"/>
          <ac:picMkLst>
            <pc:docMk/>
            <pc:sldMk cId="2056616510" sldId="258"/>
            <ac:picMk id="10" creationId="{8E86E822-AFE7-ECEB-0006-72B20A07EE88}"/>
          </ac:picMkLst>
        </pc:picChg>
        <pc:picChg chg="mod">
          <ac:chgData name="Kyler Deshpande" userId="4204e8d5f53a231a" providerId="LiveId" clId="{499AFDB9-7E9B-41A2-96C2-5D2E0B9DF8CC}" dt="2024-04-21T01:00:03.576" v="73" actId="26606"/>
          <ac:picMkLst>
            <pc:docMk/>
            <pc:sldMk cId="2056616510" sldId="258"/>
            <ac:picMk id="11" creationId="{49106F7D-9B9E-7F8F-C5ED-24B99AA89CBE}"/>
          </ac:picMkLst>
        </pc:picChg>
        <pc:inkChg chg="add del">
          <ac:chgData name="Kyler Deshpande" userId="4204e8d5f53a231a" providerId="LiveId" clId="{499AFDB9-7E9B-41A2-96C2-5D2E0B9DF8CC}" dt="2024-04-21T00:59:52.156" v="68" actId="26606"/>
          <ac:inkMkLst>
            <pc:docMk/>
            <pc:sldMk cId="2056616510" sldId="258"/>
            <ac:inkMk id="38" creationId="{070477C5-0410-4E4F-97A1-F84C2465C187}"/>
          </ac:inkMkLst>
        </pc:inkChg>
        <pc:inkChg chg="add del">
          <ac:chgData name="Kyler Deshpande" userId="4204e8d5f53a231a" providerId="LiveId" clId="{499AFDB9-7E9B-41A2-96C2-5D2E0B9DF8CC}" dt="2024-04-21T00:59:54.667" v="70" actId="26606"/>
          <ac:inkMkLst>
            <pc:docMk/>
            <pc:sldMk cId="2056616510" sldId="258"/>
            <ac:inkMk id="44" creationId="{070477C5-0410-4E4F-97A1-F84C2465C187}"/>
          </ac:inkMkLst>
        </pc:inkChg>
        <pc:inkChg chg="add del">
          <ac:chgData name="Kyler Deshpande" userId="4204e8d5f53a231a" providerId="LiveId" clId="{499AFDB9-7E9B-41A2-96C2-5D2E0B9DF8CC}" dt="2024-04-21T01:00:03.562" v="72" actId="26606"/>
          <ac:inkMkLst>
            <pc:docMk/>
            <pc:sldMk cId="2056616510" sldId="258"/>
            <ac:inkMk id="49" creationId="{070477C5-0410-4E4F-97A1-F84C2465C187}"/>
          </ac:inkMkLst>
        </pc:inkChg>
      </pc:sldChg>
      <pc:sldChg chg="addSp delSp modSp new mod setBg">
        <pc:chgData name="Kyler Deshpande" userId="4204e8d5f53a231a" providerId="LiveId" clId="{499AFDB9-7E9B-41A2-96C2-5D2E0B9DF8CC}" dt="2024-04-21T00:58:30.523" v="66" actId="1076"/>
        <pc:sldMkLst>
          <pc:docMk/>
          <pc:sldMk cId="2836038947" sldId="260"/>
        </pc:sldMkLst>
        <pc:spChg chg="mod">
          <ac:chgData name="Kyler Deshpande" userId="4204e8d5f53a231a" providerId="LiveId" clId="{499AFDB9-7E9B-41A2-96C2-5D2E0B9DF8CC}" dt="2024-04-21T00:57:56.463" v="61" actId="26606"/>
          <ac:spMkLst>
            <pc:docMk/>
            <pc:sldMk cId="2836038947" sldId="260"/>
            <ac:spMk id="2" creationId="{BB09400B-3A91-EDE8-53FD-2F9A2CAD1289}"/>
          </ac:spMkLst>
        </pc:spChg>
        <pc:spChg chg="del">
          <ac:chgData name="Kyler Deshpande" userId="4204e8d5f53a231a" providerId="LiveId" clId="{499AFDB9-7E9B-41A2-96C2-5D2E0B9DF8CC}" dt="2024-04-21T00:57:32.223" v="52" actId="478"/>
          <ac:spMkLst>
            <pc:docMk/>
            <pc:sldMk cId="2836038947" sldId="260"/>
            <ac:spMk id="3" creationId="{45C75A4F-095F-04BA-E996-1CDE81ED88B0}"/>
          </ac:spMkLst>
        </pc:spChg>
        <pc:spChg chg="del">
          <ac:chgData name="Kyler Deshpande" userId="4204e8d5f53a231a" providerId="LiveId" clId="{499AFDB9-7E9B-41A2-96C2-5D2E0B9DF8CC}" dt="2024-04-21T00:57:34.629" v="53" actId="478"/>
          <ac:spMkLst>
            <pc:docMk/>
            <pc:sldMk cId="2836038947" sldId="260"/>
            <ac:spMk id="4" creationId="{DC9D63E4-8AC3-FD6F-8385-9F911A90608F}"/>
          </ac:spMkLst>
        </pc:spChg>
        <pc:spChg chg="add">
          <ac:chgData name="Kyler Deshpande" userId="4204e8d5f53a231a" providerId="LiveId" clId="{499AFDB9-7E9B-41A2-96C2-5D2E0B9DF8CC}" dt="2024-04-21T00:57:56.463" v="61" actId="26606"/>
          <ac:spMkLst>
            <pc:docMk/>
            <pc:sldMk cId="2836038947" sldId="260"/>
            <ac:spMk id="15" creationId="{DA381740-063A-41A4-836D-85D14980EEF0}"/>
          </ac:spMkLst>
        </pc:spChg>
        <pc:spChg chg="add">
          <ac:chgData name="Kyler Deshpande" userId="4204e8d5f53a231a" providerId="LiveId" clId="{499AFDB9-7E9B-41A2-96C2-5D2E0B9DF8CC}" dt="2024-04-21T00:57:56.463" v="61" actId="26606"/>
          <ac:spMkLst>
            <pc:docMk/>
            <pc:sldMk cId="2836038947" sldId="260"/>
            <ac:spMk id="17" creationId="{7C98A213-5994-475E-B327-DC6EC27FBA8B}"/>
          </ac:spMkLst>
        </pc:spChg>
        <pc:spChg chg="add">
          <ac:chgData name="Kyler Deshpande" userId="4204e8d5f53a231a" providerId="LiveId" clId="{499AFDB9-7E9B-41A2-96C2-5D2E0B9DF8CC}" dt="2024-04-21T00:57:56.463" v="61" actId="26606"/>
          <ac:spMkLst>
            <pc:docMk/>
            <pc:sldMk cId="2836038947" sldId="260"/>
            <ac:spMk id="19" creationId="{147C7031-1E3A-4EF7-A823-89F74BA673E4}"/>
          </ac:spMkLst>
        </pc:spChg>
        <pc:picChg chg="add mod ord">
          <ac:chgData name="Kyler Deshpande" userId="4204e8d5f53a231a" providerId="LiveId" clId="{499AFDB9-7E9B-41A2-96C2-5D2E0B9DF8CC}" dt="2024-04-21T00:57:56.463" v="61" actId="26606"/>
          <ac:picMkLst>
            <pc:docMk/>
            <pc:sldMk cId="2836038947" sldId="260"/>
            <ac:picMk id="6" creationId="{BD99CB90-C097-D303-FD32-18CBE5595AD5}"/>
          </ac:picMkLst>
        </pc:picChg>
        <pc:picChg chg="add mod">
          <ac:chgData name="Kyler Deshpande" userId="4204e8d5f53a231a" providerId="LiveId" clId="{499AFDB9-7E9B-41A2-96C2-5D2E0B9DF8CC}" dt="2024-04-21T00:58:27.258" v="65" actId="1076"/>
          <ac:picMkLst>
            <pc:docMk/>
            <pc:sldMk cId="2836038947" sldId="260"/>
            <ac:picMk id="8" creationId="{499D8D5D-D6E2-184D-10E5-2432A58D29AC}"/>
          </ac:picMkLst>
        </pc:picChg>
        <pc:picChg chg="add mod">
          <ac:chgData name="Kyler Deshpande" userId="4204e8d5f53a231a" providerId="LiveId" clId="{499AFDB9-7E9B-41A2-96C2-5D2E0B9DF8CC}" dt="2024-04-21T00:58:30.523" v="66" actId="1076"/>
          <ac:picMkLst>
            <pc:docMk/>
            <pc:sldMk cId="2836038947" sldId="260"/>
            <ac:picMk id="10" creationId="{ED944246-749D-E16C-1768-6C27FF341CD5}"/>
          </ac:picMkLst>
        </pc:picChg>
      </pc:sldChg>
      <pc:sldChg chg="addSp delSp modSp new mod setBg setClrOvrMap">
        <pc:chgData name="Kyler Deshpande" userId="4204e8d5f53a231a" providerId="LiveId" clId="{499AFDB9-7E9B-41A2-96C2-5D2E0B9DF8CC}" dt="2024-04-21T01:28:16.614" v="881" actId="14"/>
        <pc:sldMkLst>
          <pc:docMk/>
          <pc:sldMk cId="423373381" sldId="261"/>
        </pc:sldMkLst>
        <pc:spChg chg="mod">
          <ac:chgData name="Kyler Deshpande" userId="4204e8d5f53a231a" providerId="LiveId" clId="{499AFDB9-7E9B-41A2-96C2-5D2E0B9DF8CC}" dt="2024-04-21T01:13:43.389" v="803" actId="26606"/>
          <ac:spMkLst>
            <pc:docMk/>
            <pc:sldMk cId="423373381" sldId="261"/>
            <ac:spMk id="2" creationId="{29C6B556-CED2-652E-2C4F-16C9D823719E}"/>
          </ac:spMkLst>
        </pc:spChg>
        <pc:spChg chg="del">
          <ac:chgData name="Kyler Deshpande" userId="4204e8d5f53a231a" providerId="LiveId" clId="{499AFDB9-7E9B-41A2-96C2-5D2E0B9DF8CC}" dt="2024-04-21T01:02:29.473" v="75" actId="931"/>
          <ac:spMkLst>
            <pc:docMk/>
            <pc:sldMk cId="423373381" sldId="261"/>
            <ac:spMk id="3" creationId="{37E3010C-723A-CC2E-A244-C2D67B80ACE3}"/>
          </ac:spMkLst>
        </pc:spChg>
        <pc:spChg chg="del mod">
          <ac:chgData name="Kyler Deshpande" userId="4204e8d5f53a231a" providerId="LiveId" clId="{499AFDB9-7E9B-41A2-96C2-5D2E0B9DF8CC}" dt="2024-04-21T01:12:51.054" v="792" actId="478"/>
          <ac:spMkLst>
            <pc:docMk/>
            <pc:sldMk cId="423373381" sldId="261"/>
            <ac:spMk id="4" creationId="{D6DF62E8-DC45-4AA1-74C1-A84F8AB9C87C}"/>
          </ac:spMkLst>
        </pc:spChg>
        <pc:spChg chg="add mod">
          <ac:chgData name="Kyler Deshpande" userId="4204e8d5f53a231a" providerId="LiveId" clId="{499AFDB9-7E9B-41A2-96C2-5D2E0B9DF8CC}" dt="2024-04-21T01:28:16.614" v="881" actId="14"/>
          <ac:spMkLst>
            <pc:docMk/>
            <pc:sldMk cId="423373381" sldId="261"/>
            <ac:spMk id="8" creationId="{F62CE0BB-B05E-9E42-D3F9-69FE8E3EC401}"/>
          </ac:spMkLst>
        </pc:spChg>
        <pc:spChg chg="add del mod">
          <ac:chgData name="Kyler Deshpande" userId="4204e8d5f53a231a" providerId="LiveId" clId="{499AFDB9-7E9B-41A2-96C2-5D2E0B9DF8CC}" dt="2024-04-21T01:12:54.010" v="793" actId="478"/>
          <ac:spMkLst>
            <pc:docMk/>
            <pc:sldMk cId="423373381" sldId="261"/>
            <ac:spMk id="11" creationId="{330D7F83-2F64-94F9-5BA6-DAB9997D57B8}"/>
          </ac:spMkLst>
        </pc:spChg>
        <pc:spChg chg="add del">
          <ac:chgData name="Kyler Deshpande" userId="4204e8d5f53a231a" providerId="LiveId" clId="{499AFDB9-7E9B-41A2-96C2-5D2E0B9DF8CC}" dt="2024-04-21T01:13:34.359" v="798" actId="26606"/>
          <ac:spMkLst>
            <pc:docMk/>
            <pc:sldMk cId="423373381" sldId="261"/>
            <ac:spMk id="14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1:13:34.359" v="798" actId="26606"/>
          <ac:spMkLst>
            <pc:docMk/>
            <pc:sldMk cId="423373381" sldId="261"/>
            <ac:spMk id="16" creationId="{F13C74B1-5B17-4795-BED0-7140497B445A}"/>
          </ac:spMkLst>
        </pc:spChg>
        <pc:spChg chg="add del">
          <ac:chgData name="Kyler Deshpande" userId="4204e8d5f53a231a" providerId="LiveId" clId="{499AFDB9-7E9B-41A2-96C2-5D2E0B9DF8CC}" dt="2024-04-21T01:13:34.359" v="798" actId="26606"/>
          <ac:spMkLst>
            <pc:docMk/>
            <pc:sldMk cId="423373381" sldId="261"/>
            <ac:spMk id="18" creationId="{3FCFB1DE-0B7E-48CC-BA90-B2AB0889F9D6}"/>
          </ac:spMkLst>
        </pc:spChg>
        <pc:spChg chg="add del">
          <ac:chgData name="Kyler Deshpande" userId="4204e8d5f53a231a" providerId="LiveId" clId="{499AFDB9-7E9B-41A2-96C2-5D2E0B9DF8CC}" dt="2024-04-21T01:13:39.581" v="800" actId="26606"/>
          <ac:spMkLst>
            <pc:docMk/>
            <pc:sldMk cId="423373381" sldId="261"/>
            <ac:spMk id="21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1:13:39.581" v="800" actId="26606"/>
          <ac:spMkLst>
            <pc:docMk/>
            <pc:sldMk cId="423373381" sldId="261"/>
            <ac:spMk id="22" creationId="{7B831B6F-405A-4B47-B9BB-5CA88F285844}"/>
          </ac:spMkLst>
        </pc:spChg>
        <pc:spChg chg="add del">
          <ac:chgData name="Kyler Deshpande" userId="4204e8d5f53a231a" providerId="LiveId" clId="{499AFDB9-7E9B-41A2-96C2-5D2E0B9DF8CC}" dt="2024-04-21T01:13:39.581" v="800" actId="26606"/>
          <ac:spMkLst>
            <pc:docMk/>
            <pc:sldMk cId="423373381" sldId="261"/>
            <ac:spMk id="23" creationId="{3CE8AF5E-D374-4CF1-90CC-35CF73B81C3E}"/>
          </ac:spMkLst>
        </pc:spChg>
        <pc:spChg chg="add del">
          <ac:chgData name="Kyler Deshpande" userId="4204e8d5f53a231a" providerId="LiveId" clId="{499AFDB9-7E9B-41A2-96C2-5D2E0B9DF8CC}" dt="2024-04-21T01:13:43.356" v="802" actId="26606"/>
          <ac:spMkLst>
            <pc:docMk/>
            <pc:sldMk cId="423373381" sldId="261"/>
            <ac:spMk id="25" creationId="{EBDD1931-9E86-4402-9A68-33A2D9EFB198}"/>
          </ac:spMkLst>
        </pc:spChg>
        <pc:spChg chg="add del">
          <ac:chgData name="Kyler Deshpande" userId="4204e8d5f53a231a" providerId="LiveId" clId="{499AFDB9-7E9B-41A2-96C2-5D2E0B9DF8CC}" dt="2024-04-21T01:13:43.356" v="802" actId="26606"/>
          <ac:spMkLst>
            <pc:docMk/>
            <pc:sldMk cId="423373381" sldId="261"/>
            <ac:spMk id="26" creationId="{2C61293E-6EBE-43EF-A52C-9BEBFD7679D4}"/>
          </ac:spMkLst>
        </pc:spChg>
        <pc:spChg chg="add del">
          <ac:chgData name="Kyler Deshpande" userId="4204e8d5f53a231a" providerId="LiveId" clId="{499AFDB9-7E9B-41A2-96C2-5D2E0B9DF8CC}" dt="2024-04-21T01:13:43.356" v="802" actId="26606"/>
          <ac:spMkLst>
            <pc:docMk/>
            <pc:sldMk cId="423373381" sldId="261"/>
            <ac:spMk id="27" creationId="{3FCFB1DE-0B7E-48CC-BA90-B2AB0889F9D6}"/>
          </ac:spMkLst>
        </pc:spChg>
        <pc:spChg chg="add">
          <ac:chgData name="Kyler Deshpande" userId="4204e8d5f53a231a" providerId="LiveId" clId="{499AFDB9-7E9B-41A2-96C2-5D2E0B9DF8CC}" dt="2024-04-21T01:13:43.389" v="803" actId="26606"/>
          <ac:spMkLst>
            <pc:docMk/>
            <pc:sldMk cId="423373381" sldId="261"/>
            <ac:spMk id="29" creationId="{EBDD1931-9E86-4402-9A68-33A2D9EFB198}"/>
          </ac:spMkLst>
        </pc:spChg>
        <pc:spChg chg="add">
          <ac:chgData name="Kyler Deshpande" userId="4204e8d5f53a231a" providerId="LiveId" clId="{499AFDB9-7E9B-41A2-96C2-5D2E0B9DF8CC}" dt="2024-04-21T01:13:43.389" v="803" actId="26606"/>
          <ac:spMkLst>
            <pc:docMk/>
            <pc:sldMk cId="423373381" sldId="261"/>
            <ac:spMk id="30" creationId="{1A9F7B4E-B03D-4F64-BE33-00D074458D45}"/>
          </ac:spMkLst>
        </pc:spChg>
        <pc:spChg chg="add">
          <ac:chgData name="Kyler Deshpande" userId="4204e8d5f53a231a" providerId="LiveId" clId="{499AFDB9-7E9B-41A2-96C2-5D2E0B9DF8CC}" dt="2024-04-21T01:13:43.389" v="803" actId="26606"/>
          <ac:spMkLst>
            <pc:docMk/>
            <pc:sldMk cId="423373381" sldId="261"/>
            <ac:spMk id="31" creationId="{1CA8A97F-67F0-4D5F-A850-0C30727D1CE3}"/>
          </ac:spMkLst>
        </pc:spChg>
        <pc:picChg chg="add del mod">
          <ac:chgData name="Kyler Deshpande" userId="4204e8d5f53a231a" providerId="LiveId" clId="{499AFDB9-7E9B-41A2-96C2-5D2E0B9DF8CC}" dt="2024-04-21T01:02:39.113" v="78" actId="478"/>
          <ac:picMkLst>
            <pc:docMk/>
            <pc:sldMk cId="423373381" sldId="261"/>
            <ac:picMk id="6" creationId="{DB54E7D2-1822-2593-6057-4974B3B9273E}"/>
          </ac:picMkLst>
        </pc:picChg>
        <pc:picChg chg="add mod ord">
          <ac:chgData name="Kyler Deshpande" userId="4204e8d5f53a231a" providerId="LiveId" clId="{499AFDB9-7E9B-41A2-96C2-5D2E0B9DF8CC}" dt="2024-04-21T01:13:51.091" v="805" actId="962"/>
          <ac:picMkLst>
            <pc:docMk/>
            <pc:sldMk cId="423373381" sldId="261"/>
            <ac:picMk id="9" creationId="{E92399E7-E9B7-B02D-4970-0221ECE9A175}"/>
          </ac:picMkLst>
        </pc:picChg>
        <pc:inkChg chg="add del">
          <ac:chgData name="Kyler Deshpande" userId="4204e8d5f53a231a" providerId="LiveId" clId="{499AFDB9-7E9B-41A2-96C2-5D2E0B9DF8CC}" dt="2024-04-21T01:13:39.581" v="800" actId="26606"/>
          <ac:inkMkLst>
            <pc:docMk/>
            <pc:sldMk cId="423373381" sldId="261"/>
            <ac:inkMk id="20" creationId="{070477C5-0410-4E4F-97A1-F84C2465C18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19:47:39.3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9T22:05:53.7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8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9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9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5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1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9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9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1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4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holding a globe">
            <a:extLst>
              <a:ext uri="{FF2B5EF4-FFF2-40B4-BE49-F238E27FC236}">
                <a16:creationId xmlns:a16="http://schemas.microsoft.com/office/drawing/2014/main" id="{FB938FA4-2667-B0B3-B761-1C16658AD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543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CCFFB-132A-F4D0-DC57-2CABE4792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800"/>
              <a:t>Important Factors in Separatist Movements through The Lens of The World Happiness 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D6D17-FE5A-0736-A3E8-52D1CC04A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500" dirty="0"/>
              <a:t>By Kyler Deshpande (MPA/MAIR’25)</a:t>
            </a:r>
          </a:p>
          <a:p>
            <a:pPr algn="ctr">
              <a:lnSpc>
                <a:spcPct val="100000"/>
              </a:lnSpc>
            </a:pPr>
            <a:r>
              <a:rPr lang="en-US" sz="2500" dirty="0"/>
              <a:t>PAI 789 Advance Policy Analysis</a:t>
            </a:r>
          </a:p>
          <a:p>
            <a:pPr algn="ctr">
              <a:lnSpc>
                <a:spcPct val="100000"/>
              </a:lnSpc>
            </a:pPr>
            <a:r>
              <a:rPr lang="en-US" sz="2500" dirty="0"/>
              <a:t>Professor </a:t>
            </a:r>
            <a:r>
              <a:rPr lang="en-US" sz="2500" dirty="0" err="1"/>
              <a:t>Wilcoxen</a:t>
            </a:r>
            <a:endParaRPr lang="en-US" sz="25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CF66A-F741-5C47-C595-E2BD3039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What is a separatist movement?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5BB346"/>
          </a:solidFill>
          <a:ln w="38100" cap="rnd">
            <a:solidFill>
              <a:srgbClr val="5BB34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BF7F-700E-6C27-FE2C-CBDD2B151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A movement within a state by a group of individuals who are wishing to make their own state</a:t>
            </a:r>
          </a:p>
          <a:p>
            <a:r>
              <a:rPr lang="en-US" sz="2400" dirty="0"/>
              <a:t>Groups are often based around a similar cultural identity that differs from most of the rest of the state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842AA-4F4E-739B-654D-75B6186DAE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54296" y="986809"/>
            <a:ext cx="6903720" cy="48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26465-D96A-8332-9BD6-97A7A3CA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4"/>
            <a:ext cx="5221224" cy="2066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Well Known Examples: Catalonia, Quebec, and </a:t>
            </a:r>
            <a:r>
              <a:rPr lang="en-US" sz="4600" dirty="0" err="1"/>
              <a:t>BAlochistan</a:t>
            </a:r>
            <a:endParaRPr lang="en-US" sz="4600" dirty="0"/>
          </a:p>
        </p:txBody>
      </p:sp>
      <p:pic>
        <p:nvPicPr>
          <p:cNvPr id="9" name="Picture 8" descr="A person holding a sign&#10;&#10;Description automatically generated">
            <a:extLst>
              <a:ext uri="{FF2B5EF4-FFF2-40B4-BE49-F238E27FC236}">
                <a16:creationId xmlns:a16="http://schemas.microsoft.com/office/drawing/2014/main" id="{43625F43-B3FA-BB6E-1942-23364D66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7" r="3770" b="2"/>
          <a:stretch/>
        </p:blipFill>
        <p:spPr>
          <a:xfrm>
            <a:off x="6394317" y="2"/>
            <a:ext cx="2757736" cy="2524633"/>
          </a:xfrm>
          <a:custGeom>
            <a:avLst/>
            <a:gdLst/>
            <a:ahLst/>
            <a:cxnLst/>
            <a:rect l="l" t="t" r="r" b="b"/>
            <a:pathLst>
              <a:path w="2757736" h="2524633">
                <a:moveTo>
                  <a:pt x="21123" y="0"/>
                </a:moveTo>
                <a:lnTo>
                  <a:pt x="2731055" y="0"/>
                </a:lnTo>
                <a:lnTo>
                  <a:pt x="2730838" y="5093"/>
                </a:lnTo>
                <a:cubicBezTo>
                  <a:pt x="2730487" y="45377"/>
                  <a:pt x="2732295" y="85646"/>
                  <a:pt x="2738658" y="125789"/>
                </a:cubicBezTo>
                <a:cubicBezTo>
                  <a:pt x="2756621" y="238377"/>
                  <a:pt x="2761924" y="352450"/>
                  <a:pt x="2754463" y="466085"/>
                </a:cubicBezTo>
                <a:cubicBezTo>
                  <a:pt x="2744150" y="620982"/>
                  <a:pt x="2730085" y="775628"/>
                  <a:pt x="2725799" y="930904"/>
                </a:cubicBezTo>
                <a:cubicBezTo>
                  <a:pt x="2721780" y="1082146"/>
                  <a:pt x="2734774" y="1233389"/>
                  <a:pt x="2744685" y="1383875"/>
                </a:cubicBezTo>
                <a:cubicBezTo>
                  <a:pt x="2759152" y="1603429"/>
                  <a:pt x="2748838" y="1823108"/>
                  <a:pt x="2739863" y="2042788"/>
                </a:cubicBezTo>
                <a:cubicBezTo>
                  <a:pt x="2736448" y="2125925"/>
                  <a:pt x="2737930" y="2209061"/>
                  <a:pt x="2740205" y="2292197"/>
                </a:cubicBezTo>
                <a:lnTo>
                  <a:pt x="2744484" y="2501376"/>
                </a:lnTo>
                <a:lnTo>
                  <a:pt x="2513574" y="2517337"/>
                </a:lnTo>
                <a:cubicBezTo>
                  <a:pt x="2415696" y="2521959"/>
                  <a:pt x="2317754" y="2524358"/>
                  <a:pt x="2219717" y="2524288"/>
                </a:cubicBezTo>
                <a:cubicBezTo>
                  <a:pt x="2139473" y="2526009"/>
                  <a:pt x="2059213" y="2521297"/>
                  <a:pt x="1979578" y="2510176"/>
                </a:cubicBezTo>
                <a:cubicBezTo>
                  <a:pt x="1865287" y="2491406"/>
                  <a:pt x="1749852" y="2477294"/>
                  <a:pt x="1633783" y="2489008"/>
                </a:cubicBezTo>
                <a:cubicBezTo>
                  <a:pt x="1553779" y="2497192"/>
                  <a:pt x="1473902" y="2501991"/>
                  <a:pt x="1393517" y="2501709"/>
                </a:cubicBezTo>
                <a:cubicBezTo>
                  <a:pt x="1208744" y="2501709"/>
                  <a:pt x="1023847" y="2500016"/>
                  <a:pt x="839074" y="2503543"/>
                </a:cubicBezTo>
                <a:cubicBezTo>
                  <a:pt x="674622" y="2506648"/>
                  <a:pt x="510804" y="2513421"/>
                  <a:pt x="346224" y="2496346"/>
                </a:cubicBezTo>
                <a:cubicBezTo>
                  <a:pt x="285491" y="2490066"/>
                  <a:pt x="224679" y="2485859"/>
                  <a:pt x="163814" y="2483127"/>
                </a:cubicBezTo>
                <a:lnTo>
                  <a:pt x="18517" y="2479653"/>
                </a:lnTo>
                <a:lnTo>
                  <a:pt x="18260" y="2465175"/>
                </a:lnTo>
                <a:cubicBezTo>
                  <a:pt x="17160" y="2423362"/>
                  <a:pt x="16458" y="2381580"/>
                  <a:pt x="22836" y="2339990"/>
                </a:cubicBezTo>
                <a:cubicBezTo>
                  <a:pt x="31895" y="2273000"/>
                  <a:pt x="32239" y="2205116"/>
                  <a:pt x="23857" y="2138036"/>
                </a:cubicBezTo>
                <a:cubicBezTo>
                  <a:pt x="8778" y="2011225"/>
                  <a:pt x="9721" y="1883023"/>
                  <a:pt x="26663" y="1756454"/>
                </a:cubicBezTo>
                <a:cubicBezTo>
                  <a:pt x="37125" y="1682587"/>
                  <a:pt x="43121" y="1606552"/>
                  <a:pt x="24367" y="1534088"/>
                </a:cubicBezTo>
                <a:cubicBezTo>
                  <a:pt x="-19775" y="1363773"/>
                  <a:pt x="5996" y="1193203"/>
                  <a:pt x="24367" y="1023781"/>
                </a:cubicBezTo>
                <a:cubicBezTo>
                  <a:pt x="35530" y="932794"/>
                  <a:pt x="35786" y="840798"/>
                  <a:pt x="25133" y="749747"/>
                </a:cubicBezTo>
                <a:cubicBezTo>
                  <a:pt x="6226" y="615268"/>
                  <a:pt x="2577" y="479090"/>
                  <a:pt x="14289" y="343797"/>
                </a:cubicBezTo>
                <a:cubicBezTo>
                  <a:pt x="24877" y="233188"/>
                  <a:pt x="35339" y="122324"/>
                  <a:pt x="22581" y="10822"/>
                </a:cubicBezTo>
                <a:close/>
              </a:path>
            </a:pathLst>
          </a:custGeom>
        </p:spPr>
      </p:pic>
      <p:pic>
        <p:nvPicPr>
          <p:cNvPr id="10" name="Picture 9" descr="A group of people holding flags&#10;&#10;Description automatically generated">
            <a:extLst>
              <a:ext uri="{FF2B5EF4-FFF2-40B4-BE49-F238E27FC236}">
                <a16:creationId xmlns:a16="http://schemas.microsoft.com/office/drawing/2014/main" id="{8E86E822-AFE7-ECEB-0006-72B20A07E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2" r="9431" b="-2"/>
          <a:stretch/>
        </p:blipFill>
        <p:spPr>
          <a:xfrm>
            <a:off x="9339374" y="1"/>
            <a:ext cx="2852627" cy="2520152"/>
          </a:xfrm>
          <a:custGeom>
            <a:avLst/>
            <a:gdLst/>
            <a:ahLst/>
            <a:cxnLst/>
            <a:rect l="l" t="t" r="r" b="b"/>
            <a:pathLst>
              <a:path w="2852627" h="2520152">
                <a:moveTo>
                  <a:pt x="10064" y="0"/>
                </a:moveTo>
                <a:lnTo>
                  <a:pt x="2852627" y="0"/>
                </a:lnTo>
                <a:lnTo>
                  <a:pt x="2852627" y="2486586"/>
                </a:lnTo>
                <a:lnTo>
                  <a:pt x="2722923" y="2488164"/>
                </a:lnTo>
                <a:cubicBezTo>
                  <a:pt x="2674488" y="2490004"/>
                  <a:pt x="2626073" y="2493170"/>
                  <a:pt x="2577690" y="2497898"/>
                </a:cubicBezTo>
                <a:cubicBezTo>
                  <a:pt x="2399458" y="2512970"/>
                  <a:pt x="2220528" y="2515143"/>
                  <a:pt x="2042042" y="2504390"/>
                </a:cubicBezTo>
                <a:cubicBezTo>
                  <a:pt x="1880764" y="2496911"/>
                  <a:pt x="1719740" y="2478563"/>
                  <a:pt x="1558080" y="2494228"/>
                </a:cubicBezTo>
                <a:cubicBezTo>
                  <a:pt x="1502460" y="2499592"/>
                  <a:pt x="1447854" y="2512575"/>
                  <a:pt x="1391850" y="2515538"/>
                </a:cubicBezTo>
                <a:cubicBezTo>
                  <a:pt x="1129488" y="2529651"/>
                  <a:pt x="868014" y="2508482"/>
                  <a:pt x="606540" y="2491124"/>
                </a:cubicBezTo>
                <a:cubicBezTo>
                  <a:pt x="511296" y="2484774"/>
                  <a:pt x="416054" y="2477012"/>
                  <a:pt x="320810" y="2494370"/>
                </a:cubicBezTo>
                <a:cubicBezTo>
                  <a:pt x="240438" y="2508129"/>
                  <a:pt x="158860" y="2510966"/>
                  <a:pt x="77878" y="2502837"/>
                </a:cubicBezTo>
                <a:lnTo>
                  <a:pt x="9154" y="2498029"/>
                </a:lnTo>
                <a:lnTo>
                  <a:pt x="8320" y="2462991"/>
                </a:lnTo>
                <a:cubicBezTo>
                  <a:pt x="6579" y="2338090"/>
                  <a:pt x="-9495" y="2212684"/>
                  <a:pt x="8320" y="2088414"/>
                </a:cubicBezTo>
                <a:cubicBezTo>
                  <a:pt x="37454" y="1869137"/>
                  <a:pt x="41459" y="1647554"/>
                  <a:pt x="20242" y="1427484"/>
                </a:cubicBezTo>
                <a:cubicBezTo>
                  <a:pt x="-386" y="1179282"/>
                  <a:pt x="-1860" y="930008"/>
                  <a:pt x="15822" y="681605"/>
                </a:cubicBezTo>
                <a:cubicBezTo>
                  <a:pt x="28413" y="497593"/>
                  <a:pt x="37789" y="313203"/>
                  <a:pt x="26537" y="128561"/>
                </a:cubicBezTo>
                <a:cubicBezTo>
                  <a:pt x="24327" y="93208"/>
                  <a:pt x="18400" y="58296"/>
                  <a:pt x="12757" y="23416"/>
                </a:cubicBezTo>
                <a:close/>
              </a:path>
            </a:pathLst>
          </a:custGeom>
        </p:spPr>
      </p:pic>
      <p:sp>
        <p:nvSpPr>
          <p:cNvPr id="54" name="sketchy rul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BB346"/>
          </a:solidFill>
          <a:ln w="38100" cap="rnd">
            <a:solidFill>
              <a:srgbClr val="5BB34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38CEF-DDDD-7D70-7407-2E0047818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43784"/>
            <a:ext cx="5221224" cy="33284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Spain</a:t>
            </a:r>
          </a:p>
          <a:p>
            <a:pPr lvl="1">
              <a:lnSpc>
                <a:spcPct val="100000"/>
              </a:lnSpc>
            </a:pPr>
            <a:r>
              <a:rPr lang="en-US"/>
              <a:t>Old principality</a:t>
            </a:r>
          </a:p>
          <a:p>
            <a:pPr>
              <a:lnSpc>
                <a:spcPct val="100000"/>
              </a:lnSpc>
            </a:pPr>
            <a:r>
              <a:rPr lang="en-US"/>
              <a:t>Canada</a:t>
            </a:r>
          </a:p>
          <a:p>
            <a:pPr lvl="1">
              <a:lnSpc>
                <a:spcPct val="100000"/>
              </a:lnSpc>
            </a:pPr>
            <a:r>
              <a:rPr lang="en-US"/>
              <a:t>French Canada</a:t>
            </a:r>
          </a:p>
          <a:p>
            <a:pPr>
              <a:lnSpc>
                <a:spcPct val="100000"/>
              </a:lnSpc>
            </a:pPr>
            <a:r>
              <a:rPr lang="en-US"/>
              <a:t>Pakistan</a:t>
            </a:r>
          </a:p>
          <a:p>
            <a:pPr lvl="1">
              <a:lnSpc>
                <a:spcPct val="100000"/>
              </a:lnSpc>
            </a:pPr>
            <a:r>
              <a:rPr lang="en-US"/>
              <a:t>Nomadic, pastoral, and now seafaring people</a:t>
            </a:r>
            <a:endParaRPr lang="en-US" dirty="0"/>
          </a:p>
        </p:txBody>
      </p:sp>
      <p:pic>
        <p:nvPicPr>
          <p:cNvPr id="11" name="Picture 10" descr="A black banner with white text&#10;&#10;Description automatically generated">
            <a:extLst>
              <a:ext uri="{FF2B5EF4-FFF2-40B4-BE49-F238E27FC236}">
                <a16:creationId xmlns:a16="http://schemas.microsoft.com/office/drawing/2014/main" id="{49106F7D-9B9E-7F8F-C5ED-24B99AA89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9" r="19167" b="2"/>
          <a:stretch/>
        </p:blipFill>
        <p:spPr>
          <a:xfrm>
            <a:off x="6388701" y="2716076"/>
            <a:ext cx="5803299" cy="4141924"/>
          </a:xfrm>
          <a:custGeom>
            <a:avLst/>
            <a:gdLst/>
            <a:ahLst/>
            <a:cxnLst/>
            <a:rect l="l" t="t" r="r" b="b"/>
            <a:pathLst>
              <a:path w="5803299" h="4141924">
                <a:moveTo>
                  <a:pt x="4086182" y="1329"/>
                </a:moveTo>
                <a:cubicBezTo>
                  <a:pt x="4156698" y="-1238"/>
                  <a:pt x="4227324" y="-85"/>
                  <a:pt x="4297823" y="4799"/>
                </a:cubicBezTo>
                <a:cubicBezTo>
                  <a:pt x="4587107" y="19899"/>
                  <a:pt x="4876647" y="16089"/>
                  <a:pt x="5166059" y="27661"/>
                </a:cubicBezTo>
                <a:cubicBezTo>
                  <a:pt x="5261555" y="31612"/>
                  <a:pt x="5356545" y="10444"/>
                  <a:pt x="5451787" y="9315"/>
                </a:cubicBezTo>
                <a:cubicBezTo>
                  <a:pt x="5565889" y="7904"/>
                  <a:pt x="5680275" y="12949"/>
                  <a:pt x="5794837" y="16636"/>
                </a:cubicBezTo>
                <a:lnTo>
                  <a:pt x="5803299" y="16810"/>
                </a:lnTo>
                <a:lnTo>
                  <a:pt x="5803299" y="4141924"/>
                </a:lnTo>
                <a:lnTo>
                  <a:pt x="25520" y="4141924"/>
                </a:lnTo>
                <a:lnTo>
                  <a:pt x="38276" y="3985509"/>
                </a:lnTo>
                <a:cubicBezTo>
                  <a:pt x="68779" y="3844294"/>
                  <a:pt x="65552" y="3697862"/>
                  <a:pt x="28835" y="3558127"/>
                </a:cubicBezTo>
                <a:cubicBezTo>
                  <a:pt x="-4463" y="3426468"/>
                  <a:pt x="-11352" y="3294426"/>
                  <a:pt x="21053" y="3161618"/>
                </a:cubicBezTo>
                <a:cubicBezTo>
                  <a:pt x="51646" y="3038188"/>
                  <a:pt x="50153" y="2908978"/>
                  <a:pt x="16716" y="2786288"/>
                </a:cubicBezTo>
                <a:cubicBezTo>
                  <a:pt x="9316" y="2754521"/>
                  <a:pt x="4787" y="2722155"/>
                  <a:pt x="3192" y="2689584"/>
                </a:cubicBezTo>
                <a:cubicBezTo>
                  <a:pt x="-6887" y="2570683"/>
                  <a:pt x="10081" y="2453440"/>
                  <a:pt x="24242" y="2335942"/>
                </a:cubicBezTo>
                <a:cubicBezTo>
                  <a:pt x="33683" y="2261054"/>
                  <a:pt x="48099" y="2185401"/>
                  <a:pt x="24242" y="2111279"/>
                </a:cubicBezTo>
                <a:cubicBezTo>
                  <a:pt x="7899" y="2059623"/>
                  <a:pt x="4264" y="2004791"/>
                  <a:pt x="13654" y="1951426"/>
                </a:cubicBezTo>
                <a:cubicBezTo>
                  <a:pt x="29486" y="1856713"/>
                  <a:pt x="32790" y="1760329"/>
                  <a:pt x="23477" y="1664761"/>
                </a:cubicBezTo>
                <a:cubicBezTo>
                  <a:pt x="17328" y="1601751"/>
                  <a:pt x="18272" y="1538243"/>
                  <a:pt x="26284" y="1475437"/>
                </a:cubicBezTo>
                <a:cubicBezTo>
                  <a:pt x="36872" y="1390981"/>
                  <a:pt x="53330" y="1304994"/>
                  <a:pt x="33300" y="1220284"/>
                </a:cubicBezTo>
                <a:cubicBezTo>
                  <a:pt x="1406" y="1085690"/>
                  <a:pt x="7785" y="951224"/>
                  <a:pt x="20543" y="815610"/>
                </a:cubicBezTo>
                <a:cubicBezTo>
                  <a:pt x="30111" y="714697"/>
                  <a:pt x="40700" y="612636"/>
                  <a:pt x="21563" y="510574"/>
                </a:cubicBezTo>
                <a:cubicBezTo>
                  <a:pt x="13335" y="463218"/>
                  <a:pt x="13335" y="414790"/>
                  <a:pt x="21563" y="367433"/>
                </a:cubicBezTo>
                <a:cubicBezTo>
                  <a:pt x="31514" y="303645"/>
                  <a:pt x="40955" y="240494"/>
                  <a:pt x="28197" y="176068"/>
                </a:cubicBezTo>
                <a:cubicBezTo>
                  <a:pt x="22584" y="148001"/>
                  <a:pt x="18374" y="119679"/>
                  <a:pt x="15439" y="91357"/>
                </a:cubicBezTo>
                <a:lnTo>
                  <a:pt x="13471" y="15444"/>
                </a:lnTo>
                <a:lnTo>
                  <a:pt x="161497" y="23093"/>
                </a:lnTo>
                <a:cubicBezTo>
                  <a:pt x="242184" y="25544"/>
                  <a:pt x="322886" y="25615"/>
                  <a:pt x="403652" y="21310"/>
                </a:cubicBezTo>
                <a:cubicBezTo>
                  <a:pt x="579090" y="9611"/>
                  <a:pt x="755048" y="12123"/>
                  <a:pt x="930155" y="28790"/>
                </a:cubicBezTo>
                <a:cubicBezTo>
                  <a:pt x="934727" y="29284"/>
                  <a:pt x="939871" y="27908"/>
                  <a:pt x="944744" y="27978"/>
                </a:cubicBezTo>
                <a:lnTo>
                  <a:pt x="944756" y="27986"/>
                </a:lnTo>
                <a:lnTo>
                  <a:pt x="949368" y="27641"/>
                </a:lnTo>
                <a:lnTo>
                  <a:pt x="981805" y="30065"/>
                </a:lnTo>
                <a:lnTo>
                  <a:pt x="983936" y="28984"/>
                </a:lnTo>
                <a:cubicBezTo>
                  <a:pt x="988825" y="29108"/>
                  <a:pt x="993905" y="30625"/>
                  <a:pt x="998603" y="30483"/>
                </a:cubicBezTo>
                <a:cubicBezTo>
                  <a:pt x="1047368" y="29496"/>
                  <a:pt x="1096133" y="30483"/>
                  <a:pt x="1144770" y="25121"/>
                </a:cubicBezTo>
                <a:cubicBezTo>
                  <a:pt x="1267037" y="10007"/>
                  <a:pt x="1390204" y="6041"/>
                  <a:pt x="1513043" y="13266"/>
                </a:cubicBezTo>
                <a:cubicBezTo>
                  <a:pt x="1691465" y="24557"/>
                  <a:pt x="1870141" y="31472"/>
                  <a:pt x="2048943" y="16089"/>
                </a:cubicBezTo>
                <a:cubicBezTo>
                  <a:pt x="2150537" y="7480"/>
                  <a:pt x="2252129" y="-1693"/>
                  <a:pt x="2353721" y="10161"/>
                </a:cubicBezTo>
                <a:cubicBezTo>
                  <a:pt x="2440545" y="21000"/>
                  <a:pt x="2528079" y="22750"/>
                  <a:pt x="2615195" y="15383"/>
                </a:cubicBezTo>
                <a:cubicBezTo>
                  <a:pt x="2710489" y="8045"/>
                  <a:pt x="2806139" y="8045"/>
                  <a:pt x="2901433" y="15383"/>
                </a:cubicBezTo>
                <a:cubicBezTo>
                  <a:pt x="2992739" y="21029"/>
                  <a:pt x="3084299" y="30483"/>
                  <a:pt x="3175351" y="20323"/>
                </a:cubicBezTo>
                <a:cubicBezTo>
                  <a:pt x="3303357" y="6210"/>
                  <a:pt x="3430983" y="10867"/>
                  <a:pt x="3558737" y="19476"/>
                </a:cubicBezTo>
                <a:cubicBezTo>
                  <a:pt x="3664265" y="26532"/>
                  <a:pt x="3770177" y="36834"/>
                  <a:pt x="3875197" y="20181"/>
                </a:cubicBezTo>
                <a:cubicBezTo>
                  <a:pt x="3945258" y="10183"/>
                  <a:pt x="4015665" y="3895"/>
                  <a:pt x="4086182" y="132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661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C200C-1D75-AC36-8FBB-14649605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Data and Important Factors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5BB346"/>
          </a:solidFill>
          <a:ln w="38100" cap="rnd">
            <a:solidFill>
              <a:srgbClr val="5BB34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D541-C950-F775-6A51-FB6F626B3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The World Happiness Report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GDP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Social Support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Health Lifestyle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Freedom to make life choices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Generosity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Corruption</a:t>
            </a:r>
          </a:p>
          <a:p>
            <a:pPr lvl="1">
              <a:lnSpc>
                <a:spcPct val="100000"/>
              </a:lnSpc>
            </a:pPr>
            <a:r>
              <a:rPr lang="en-US" sz="2200"/>
              <a:t>Dystopia residual</a:t>
            </a:r>
          </a:p>
          <a:p>
            <a:pPr lvl="1">
              <a:lnSpc>
                <a:spcPct val="100000"/>
              </a:lnSpc>
            </a:pPr>
            <a:endParaRPr lang="en-US" sz="2200"/>
          </a:p>
          <a:p>
            <a:pPr lvl="1">
              <a:lnSpc>
                <a:spcPct val="100000"/>
              </a:lnSpc>
            </a:pPr>
            <a:endParaRPr lang="en-US" sz="22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 descr="A screenshot of a report&#10;&#10;Description automatically generated">
            <a:extLst>
              <a:ext uri="{FF2B5EF4-FFF2-40B4-BE49-F238E27FC236}">
                <a16:creationId xmlns:a16="http://schemas.microsoft.com/office/drawing/2014/main" id="{74FDC56D-E051-6E43-4631-94877C869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62438"/>
            <a:ext cx="6903720" cy="53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9400B-3A91-EDE8-53FD-2F9A2CAD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Change over time 2006-2010 to 2021-2023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BB346"/>
          </a:solidFill>
          <a:ln w="38100" cap="rnd">
            <a:solidFill>
              <a:srgbClr val="5BB34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99D8D5D-D6E2-184D-10E5-2432A58D2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53" y="2619784"/>
            <a:ext cx="3092696" cy="4082768"/>
          </a:xfrm>
          <a:prstGeom prst="rect">
            <a:avLst/>
          </a:prstGeom>
        </p:spPr>
      </p:pic>
      <p:pic>
        <p:nvPicPr>
          <p:cNvPr id="10" name="Picture 9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ED944246-749D-E16C-1768-6C27FF34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5" y="2541671"/>
            <a:ext cx="3245800" cy="4082768"/>
          </a:xfrm>
          <a:prstGeom prst="rect">
            <a:avLst/>
          </a:prstGeom>
        </p:spPr>
      </p:pic>
      <p:pic>
        <p:nvPicPr>
          <p:cNvPr id="6" name="Picture 5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D99CB90-C097-D303-FD32-18CBE5595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17" y="2619784"/>
            <a:ext cx="3490766" cy="40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3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standing on a cracked surface&#10;&#10;Description automatically generated">
            <a:extLst>
              <a:ext uri="{FF2B5EF4-FFF2-40B4-BE49-F238E27FC236}">
                <a16:creationId xmlns:a16="http://schemas.microsoft.com/office/drawing/2014/main" id="{E92399E7-E9B7-B02D-4970-0221ECE9A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6B556-CED2-652E-2C4F-16C9D823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Findings and further research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2CE0BB-B05E-9E42-D3F9-69FE8E3EC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When using the dystopian residual and taking out the states that have engaged in large scale fighting, countries with separatist movements are all moving down the ranking</a:t>
            </a:r>
          </a:p>
          <a:p>
            <a:r>
              <a:rPr lang="en-US" dirty="0"/>
              <a:t>Importance of corruption, social services, and freedom to make life choices</a:t>
            </a:r>
          </a:p>
          <a:p>
            <a:r>
              <a:rPr lang="en-US" dirty="0"/>
              <a:t>Double check for correlation and causation as well as post hoc ergo propter hoc</a:t>
            </a:r>
          </a:p>
          <a:p>
            <a:r>
              <a:rPr lang="en-US" dirty="0"/>
              <a:t>Problem of incomplete and bias data and narrative claims</a:t>
            </a:r>
          </a:p>
        </p:txBody>
      </p:sp>
    </p:spTree>
    <p:extLst>
      <p:ext uri="{BB962C8B-B14F-4D97-AF65-F5344CB8AC3E}">
        <p14:creationId xmlns:p14="http://schemas.microsoft.com/office/powerpoint/2010/main" val="42337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7E2E8"/>
      </a:lt2>
      <a:accent1>
        <a:srgbClr val="5BB346"/>
      </a:accent1>
      <a:accent2>
        <a:srgbClr val="80AD39"/>
      </a:accent2>
      <a:accent3>
        <a:srgbClr val="A7A441"/>
      </a:accent3>
      <a:accent4>
        <a:srgbClr val="B17D3B"/>
      </a:accent4>
      <a:accent5>
        <a:srgbClr val="C35E4D"/>
      </a:accent5>
      <a:accent6>
        <a:srgbClr val="B13B5B"/>
      </a:accent6>
      <a:hlink>
        <a:srgbClr val="BF673F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192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The Hand Bold</vt:lpstr>
      <vt:lpstr>The Serif Hand Black</vt:lpstr>
      <vt:lpstr>SketchyVTI</vt:lpstr>
      <vt:lpstr>Important Factors in Separatist Movements through The Lens of The World Happiness Survey</vt:lpstr>
      <vt:lpstr>What is a separatist movement?</vt:lpstr>
      <vt:lpstr>Well Known Examples: Catalonia, Quebec, and BAlochistan</vt:lpstr>
      <vt:lpstr>Data and Important Factors</vt:lpstr>
      <vt:lpstr>Change over time 2006-2010 to 2021-2023</vt:lpstr>
      <vt:lpstr>Findings and further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Factors in Separatist Movements through The Lens of The World Happiness Survey</dc:title>
  <dc:creator>Kyler Deshpande</dc:creator>
  <cp:lastModifiedBy>Kyler Deshpande</cp:lastModifiedBy>
  <cp:revision>1</cp:revision>
  <dcterms:created xsi:type="dcterms:W3CDTF">2024-04-19T19:37:03Z</dcterms:created>
  <dcterms:modified xsi:type="dcterms:W3CDTF">2024-04-21T01:51:56Z</dcterms:modified>
</cp:coreProperties>
</file>